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9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5058"/>
    <a:srgbClr val="32292F"/>
    <a:srgbClr val="EE4635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97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29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Δημοσιογραφία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Δημοσιογραφία</a:t>
            </a: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2880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>Οι δημοσιογράφοι ενδιαφέρονται να χρησιμοποιούν </a:t>
            </a:r>
            <a:r>
              <a:rPr lang="en-US" sz="2400" b="1" spc="100" dirty="0" smtClean="0">
                <a:solidFill>
                  <a:srgbClr val="54BC9B"/>
                </a:solidFill>
              </a:rPr>
              <a:t>D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rones</a:t>
            </a:r>
            <a:r>
              <a:rPr lang="el-GR" sz="2400" b="1" spc="100" dirty="0" smtClean="0">
                <a:solidFill>
                  <a:srgbClr val="54BC9B"/>
                </a:solidFill>
              </a:rPr>
              <a:t> </a:t>
            </a:r>
            <a:r>
              <a:rPr lang="el-GR" sz="2400" b="1" spc="100" dirty="0" smtClean="0">
                <a:solidFill>
                  <a:srgbClr val="54BC9B"/>
                </a:solidFill>
              </a:rPr>
              <a:t>για τη συλλογή ειδήσεων και να διερευνήσουν </a:t>
            </a:r>
            <a:r>
              <a:rPr lang="el-GR" sz="2400" b="1" spc="100" dirty="0" smtClean="0">
                <a:solidFill>
                  <a:srgbClr val="54BC9B"/>
                </a:solidFill>
              </a:rPr>
              <a:t>περιοχές όπου είναι δύσκολο </a:t>
            </a:r>
            <a:r>
              <a:rPr lang="el-GR" sz="2400" b="1" spc="100" dirty="0" smtClean="0">
                <a:solidFill>
                  <a:srgbClr val="54BC9B"/>
                </a:solidFill>
              </a:rPr>
              <a:t>και </a:t>
            </a:r>
            <a:r>
              <a:rPr lang="el-GR" sz="2400" b="1" spc="100" dirty="0" smtClean="0">
                <a:solidFill>
                  <a:srgbClr val="54BC9B"/>
                </a:solidFill>
              </a:rPr>
              <a:t>επικίνδυνο να χρησιμοποιηθεί παραδοσιακός εξοπλισμός </a:t>
            </a:r>
            <a:r>
              <a:rPr lang="el-GR" sz="2400" b="1" spc="100" dirty="0" smtClean="0">
                <a:solidFill>
                  <a:srgbClr val="54BC9B"/>
                </a:solidFill>
              </a:rPr>
              <a:t>για </a:t>
            </a:r>
            <a:r>
              <a:rPr lang="el-GR" sz="2400" b="1" spc="100" dirty="0" smtClean="0">
                <a:solidFill>
                  <a:srgbClr val="54BC9B"/>
                </a:solidFill>
              </a:rPr>
              <a:t>καταγραφή </a:t>
            </a:r>
            <a:r>
              <a:rPr lang="el-GR" sz="2400" b="1" spc="100" dirty="0" smtClean="0">
                <a:solidFill>
                  <a:srgbClr val="54BC9B"/>
                </a:solidFill>
              </a:rPr>
              <a:t>βίντεο και </a:t>
            </a:r>
            <a:r>
              <a:rPr lang="el-GR" sz="2400" b="1" spc="100" dirty="0" smtClean="0">
                <a:solidFill>
                  <a:srgbClr val="54BC9B"/>
                </a:solidFill>
              </a:rPr>
              <a:t>ήχου.</a:t>
            </a:r>
            <a:endParaRPr lang="pt-BR" sz="24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8360" y="4005064"/>
            <a:ext cx="4627280" cy="21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04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23628" y="2143116"/>
            <a:ext cx="45964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παράδειγμα, τα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Drones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έχουν καλύψει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καταστροφές, όπως τυφώνες, για να τραβήξουν εικόνες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σημεία που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είναι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δυνατό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τουλάχιστον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πολύ δύσκολο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να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φτάσει κανείς 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χωρίς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l-GR" sz="2800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rone</a:t>
            </a:r>
            <a:r>
              <a:rPr lang="el-GR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800" b="1" spc="1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rgbClr val="32292F"/>
                </a:solidFill>
                <a:ea typeface="Andale Mono" charset="0"/>
                <a:cs typeface="Andale Mono" charset="0"/>
              </a:rPr>
              <a:t>Δημοσιογραφία</a:t>
            </a:r>
          </a:p>
        </p:txBody>
      </p:sp>
    </p:spTree>
    <p:extLst>
      <p:ext uri="{BB962C8B-B14F-4D97-AF65-F5344CB8AC3E}">
        <p14:creationId xmlns:p14="http://schemas.microsoft.com/office/powerpoint/2010/main" xmlns="" val="383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Δημοσιογραφία</a:t>
            </a: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142873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Το Κολλέγιο Δημοσιογραφίας και Μαζικών Επικοινωνιών στο Πανεπιστήμιο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Nebraska</a:t>
            </a:r>
            <a:r>
              <a:rPr lang="el-GR" sz="3000" b="1" spc="100" dirty="0" smtClean="0">
                <a:solidFill>
                  <a:srgbClr val="54BC9B"/>
                </a:solidFill>
              </a:rPr>
              <a:t>-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Lincoln</a:t>
            </a:r>
            <a:r>
              <a:rPr lang="el-GR" sz="3000" b="1" spc="100" dirty="0" smtClean="0">
                <a:solidFill>
                  <a:srgbClr val="54BC9B"/>
                </a:solidFill>
              </a:rPr>
              <a:t> ίδρυσε το Εργαστήριο </a:t>
            </a:r>
            <a:endParaRPr lang="el-GR" sz="3000" b="1" spc="100" dirty="0" smtClean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Δημοσιογραφίας με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Drone</a:t>
            </a:r>
            <a:r>
              <a:rPr lang="el-GR" sz="3000" b="1" spc="100" dirty="0" smtClean="0">
                <a:solidFill>
                  <a:srgbClr val="54BC9B"/>
                </a:solidFill>
              </a:rPr>
              <a:t>. </a:t>
            </a:r>
            <a:endParaRPr lang="el-GR" sz="3000" b="1" spc="100" dirty="0" smtClean="0">
              <a:solidFill>
                <a:srgbClr val="54BC9B"/>
              </a:solidFill>
            </a:endParaRPr>
          </a:p>
          <a:p>
            <a:endParaRPr lang="el-GR" sz="3000" b="1" spc="100" dirty="0" smtClean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Το </a:t>
            </a:r>
            <a:r>
              <a:rPr lang="el-GR" sz="3000" b="1" spc="100" dirty="0" smtClean="0">
                <a:solidFill>
                  <a:srgbClr val="54BC9B"/>
                </a:solidFill>
              </a:rPr>
              <a:t>Πανεπιστήμιο του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Μισσούρι</a:t>
            </a:r>
            <a:r>
              <a:rPr lang="el-GR" sz="3000" b="1" spc="100" dirty="0" smtClean="0">
                <a:solidFill>
                  <a:srgbClr val="54BC9B"/>
                </a:solidFill>
              </a:rPr>
              <a:t> δημιούργησε το πρόγραμμα δημοσιογραφίας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Drone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του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Μιζούρι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9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77</Words>
  <Application>Microsoft Macintosh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34</cp:revision>
  <dcterms:created xsi:type="dcterms:W3CDTF">2017-03-08T21:43:37Z</dcterms:created>
  <dcterms:modified xsi:type="dcterms:W3CDTF">2018-01-29T21:55:07Z</dcterms:modified>
</cp:coreProperties>
</file>